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203150" cy="50406300"/>
  <p:notesSz cx="6805613" cy="9939338"/>
  <p:defaultTextStyle>
    <a:defPPr>
      <a:defRPr lang="ja-JP"/>
    </a:defPPr>
    <a:lvl1pPr algn="l" defTabSz="4318905" rtl="0" fontAlgn="base">
      <a:spcBef>
        <a:spcPct val="0"/>
      </a:spcBef>
      <a:spcAft>
        <a:spcPct val="0"/>
      </a:spcAft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2158218" indent="-1447043" algn="l" defTabSz="4318905" rtl="0" fontAlgn="base">
      <a:spcBef>
        <a:spcPct val="0"/>
      </a:spcBef>
      <a:spcAft>
        <a:spcPct val="0"/>
      </a:spcAft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4318905" indent="-2896556" algn="l" defTabSz="4318905" rtl="0" fontAlgn="base">
      <a:spcBef>
        <a:spcPct val="0"/>
      </a:spcBef>
      <a:spcAft>
        <a:spcPct val="0"/>
      </a:spcAft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6479591" indent="-4346067" algn="l" defTabSz="4318905" rtl="0" fontAlgn="base">
      <a:spcBef>
        <a:spcPct val="0"/>
      </a:spcBef>
      <a:spcAft>
        <a:spcPct val="0"/>
      </a:spcAft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8640279" indent="-5795580" algn="l" defTabSz="4318905" rtl="0" fontAlgn="base">
      <a:spcBef>
        <a:spcPct val="0"/>
      </a:spcBef>
      <a:spcAft>
        <a:spcPct val="0"/>
      </a:spcAft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3555873" algn="l" defTabSz="1422349" rtl="0" eaLnBrk="1" latinLnBrk="0" hangingPunct="1"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4267048" algn="l" defTabSz="1422349" rtl="0" eaLnBrk="1" latinLnBrk="0" hangingPunct="1"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4978222" algn="l" defTabSz="1422349" rtl="0" eaLnBrk="1" latinLnBrk="0" hangingPunct="1"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5689397" algn="l" defTabSz="1422349" rtl="0" eaLnBrk="1" latinLnBrk="0" hangingPunct="1">
      <a:defRPr kumimoji="1"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79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73C"/>
    <a:srgbClr val="FE7458"/>
    <a:srgbClr val="FFFFCC"/>
    <a:srgbClr val="FE5050"/>
    <a:srgbClr val="FF9BD4"/>
    <a:srgbClr val="FE6040"/>
    <a:srgbClr val="FFF5EB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0" autoAdjust="0"/>
    <p:restoredTop sz="94678" autoAdjust="0"/>
  </p:normalViewPr>
  <p:slideViewPr>
    <p:cSldViewPr>
      <p:cViewPr>
        <p:scale>
          <a:sx n="27" d="100"/>
          <a:sy n="27" d="100"/>
        </p:scale>
        <p:origin x="2624" y="152"/>
      </p:cViewPr>
      <p:guideLst>
        <p:guide orient="horz" pos="15876"/>
        <p:guide pos="79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90239" y="15658629"/>
            <a:ext cx="21422677" cy="108046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80475" y="28563573"/>
            <a:ext cx="17642205" cy="128816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2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2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ED4E8-E793-4AD6-9FDD-5F419437D6FD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9A082-1AB7-42D1-88C7-6D8BED54EB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19210-1F84-4889-95C0-5A09706149D6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490F5-0E46-410B-B3E7-5738961A61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2379048" y="9532869"/>
            <a:ext cx="10046256" cy="20322372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231530" y="9532869"/>
            <a:ext cx="29727467" cy="20322372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A0AA6-BEEE-4B29-B9F8-BCCCF8514026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AB5E1-AA21-47E4-8058-382464A283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116D9-191D-42E5-BB1B-1FD9D4DC6BFA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008F4-868C-4EC6-A8BA-EFD5C82138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0877" y="32390721"/>
            <a:ext cx="21422677" cy="10011251"/>
          </a:xfrm>
        </p:spPr>
        <p:txBody>
          <a:bodyPr anchor="t"/>
          <a:lstStyle>
            <a:lvl1pPr algn="l">
              <a:defRPr sz="19001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990877" y="21364344"/>
            <a:ext cx="21422677" cy="11026375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301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20602" indent="0">
              <a:buNone/>
              <a:defRPr sz="7701">
                <a:solidFill>
                  <a:schemeClr val="tx1">
                    <a:tint val="75000"/>
                  </a:schemeClr>
                </a:solidFill>
              </a:defRPr>
            </a:lvl3pPr>
            <a:lvl4pPr marL="648090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64120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801505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2961805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12210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282407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5763-D4CF-4F87-82C2-CE36E85C39D7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8970D-D08D-4700-9DD7-440B788183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231530" y="55575287"/>
            <a:ext cx="19886862" cy="157181309"/>
          </a:xfrm>
        </p:spPr>
        <p:txBody>
          <a:bodyPr/>
          <a:lstStyle>
            <a:lvl1pPr>
              <a:defRPr sz="13301"/>
            </a:lvl1pPr>
            <a:lvl2pPr>
              <a:defRPr sz="11401"/>
            </a:lvl2pPr>
            <a:lvl3pPr>
              <a:defRPr sz="95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2538446" y="55575287"/>
            <a:ext cx="19886859" cy="157181309"/>
          </a:xfrm>
        </p:spPr>
        <p:txBody>
          <a:bodyPr/>
          <a:lstStyle>
            <a:lvl1pPr>
              <a:defRPr sz="13301"/>
            </a:lvl1pPr>
            <a:lvl2pPr>
              <a:defRPr sz="11401"/>
            </a:lvl2pPr>
            <a:lvl3pPr>
              <a:defRPr sz="95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00E92-1DAC-4CD7-A1DC-D1FC7B1EFB21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53BF5-5F09-46A2-B1F7-0240DF1E8E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0158" y="2018593"/>
            <a:ext cx="22682836" cy="840105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60157" y="11283083"/>
            <a:ext cx="11135768" cy="4702251"/>
          </a:xfrm>
        </p:spPr>
        <p:txBody>
          <a:bodyPr anchor="b"/>
          <a:lstStyle>
            <a:lvl1pPr marL="0" indent="0">
              <a:buNone/>
              <a:defRPr sz="11401" b="1"/>
            </a:lvl1pPr>
            <a:lvl2pPr marL="2160301" indent="0">
              <a:buNone/>
              <a:defRPr sz="9500" b="1"/>
            </a:lvl2pPr>
            <a:lvl3pPr marL="4320602" indent="0">
              <a:buNone/>
              <a:defRPr sz="8600" b="1"/>
            </a:lvl3pPr>
            <a:lvl4pPr marL="6480903" indent="0">
              <a:buNone/>
              <a:defRPr sz="7701" b="1"/>
            </a:lvl4pPr>
            <a:lvl5pPr marL="8641203" indent="0">
              <a:buNone/>
              <a:defRPr sz="7701" b="1"/>
            </a:lvl5pPr>
            <a:lvl6pPr marL="10801505" indent="0">
              <a:buNone/>
              <a:defRPr sz="7701" b="1"/>
            </a:lvl6pPr>
            <a:lvl7pPr marL="12961805" indent="0">
              <a:buNone/>
              <a:defRPr sz="7701" b="1"/>
            </a:lvl7pPr>
            <a:lvl8pPr marL="15122106" indent="0">
              <a:buNone/>
              <a:defRPr sz="7701" b="1"/>
            </a:lvl8pPr>
            <a:lvl9pPr marL="17282407" indent="0">
              <a:buNone/>
              <a:defRPr sz="7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260157" y="15985331"/>
            <a:ext cx="11135768" cy="29041967"/>
          </a:xfrm>
        </p:spPr>
        <p:txBody>
          <a:bodyPr/>
          <a:lstStyle>
            <a:lvl1pPr>
              <a:defRPr sz="11401"/>
            </a:lvl1pPr>
            <a:lvl2pPr>
              <a:defRPr sz="9500"/>
            </a:lvl2pPr>
            <a:lvl3pPr>
              <a:defRPr sz="8600"/>
            </a:lvl3pPr>
            <a:lvl4pPr>
              <a:defRPr sz="7701"/>
            </a:lvl4pPr>
            <a:lvl5pPr>
              <a:defRPr sz="7701"/>
            </a:lvl5pPr>
            <a:lvl6pPr>
              <a:defRPr sz="7701"/>
            </a:lvl6pPr>
            <a:lvl7pPr>
              <a:defRPr sz="7701"/>
            </a:lvl7pPr>
            <a:lvl8pPr>
              <a:defRPr sz="7701"/>
            </a:lvl8pPr>
            <a:lvl9pPr>
              <a:defRPr sz="7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802852" y="11283083"/>
            <a:ext cx="11140142" cy="4702251"/>
          </a:xfrm>
        </p:spPr>
        <p:txBody>
          <a:bodyPr anchor="b"/>
          <a:lstStyle>
            <a:lvl1pPr marL="0" indent="0">
              <a:buNone/>
              <a:defRPr sz="11401" b="1"/>
            </a:lvl1pPr>
            <a:lvl2pPr marL="2160301" indent="0">
              <a:buNone/>
              <a:defRPr sz="9500" b="1"/>
            </a:lvl2pPr>
            <a:lvl3pPr marL="4320602" indent="0">
              <a:buNone/>
              <a:defRPr sz="8600" b="1"/>
            </a:lvl3pPr>
            <a:lvl4pPr marL="6480903" indent="0">
              <a:buNone/>
              <a:defRPr sz="7701" b="1"/>
            </a:lvl4pPr>
            <a:lvl5pPr marL="8641203" indent="0">
              <a:buNone/>
              <a:defRPr sz="7701" b="1"/>
            </a:lvl5pPr>
            <a:lvl6pPr marL="10801505" indent="0">
              <a:buNone/>
              <a:defRPr sz="7701" b="1"/>
            </a:lvl6pPr>
            <a:lvl7pPr marL="12961805" indent="0">
              <a:buNone/>
              <a:defRPr sz="7701" b="1"/>
            </a:lvl7pPr>
            <a:lvl8pPr marL="15122106" indent="0">
              <a:buNone/>
              <a:defRPr sz="7701" b="1"/>
            </a:lvl8pPr>
            <a:lvl9pPr marL="17282407" indent="0">
              <a:buNone/>
              <a:defRPr sz="7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2802852" y="15985331"/>
            <a:ext cx="11140142" cy="29041967"/>
          </a:xfrm>
        </p:spPr>
        <p:txBody>
          <a:bodyPr/>
          <a:lstStyle>
            <a:lvl1pPr>
              <a:defRPr sz="11401"/>
            </a:lvl1pPr>
            <a:lvl2pPr>
              <a:defRPr sz="9500"/>
            </a:lvl2pPr>
            <a:lvl3pPr>
              <a:defRPr sz="8600"/>
            </a:lvl3pPr>
            <a:lvl4pPr>
              <a:defRPr sz="7701"/>
            </a:lvl4pPr>
            <a:lvl5pPr>
              <a:defRPr sz="7701"/>
            </a:lvl5pPr>
            <a:lvl6pPr>
              <a:defRPr sz="7701"/>
            </a:lvl6pPr>
            <a:lvl7pPr>
              <a:defRPr sz="7701"/>
            </a:lvl7pPr>
            <a:lvl8pPr>
              <a:defRPr sz="7701"/>
            </a:lvl8pPr>
            <a:lvl9pPr>
              <a:defRPr sz="7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8BAB0-BC28-4706-B259-35935CD2599E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52B63-57CF-46ED-AFAD-5AE1B96680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5EAEE-58DC-47ED-8951-1A7B982B7F44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F1094-BCF4-4205-B4B4-A3975F289B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70672-4357-4CFF-BE9D-B161C5DAC6A4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057FC-14FF-443F-A2F2-31C32CF1AA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0160" y="2006920"/>
            <a:ext cx="8291664" cy="8541067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853732" y="2006925"/>
            <a:ext cx="14089261" cy="43020381"/>
          </a:xfrm>
        </p:spPr>
        <p:txBody>
          <a:bodyPr/>
          <a:lstStyle>
            <a:lvl1pPr>
              <a:defRPr sz="15101"/>
            </a:lvl1pPr>
            <a:lvl2pPr>
              <a:defRPr sz="13301"/>
            </a:lvl2pPr>
            <a:lvl3pPr>
              <a:defRPr sz="11401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260160" y="10547990"/>
            <a:ext cx="8291664" cy="34479314"/>
          </a:xfrm>
        </p:spPr>
        <p:txBody>
          <a:bodyPr/>
          <a:lstStyle>
            <a:lvl1pPr marL="0" indent="0">
              <a:buNone/>
              <a:defRPr sz="6700"/>
            </a:lvl1pPr>
            <a:lvl2pPr marL="2160301" indent="0">
              <a:buNone/>
              <a:defRPr sz="5600"/>
            </a:lvl2pPr>
            <a:lvl3pPr marL="4320602" indent="0">
              <a:buNone/>
              <a:defRPr sz="4700"/>
            </a:lvl3pPr>
            <a:lvl4pPr marL="6480903" indent="0">
              <a:buNone/>
              <a:defRPr sz="4300"/>
            </a:lvl4pPr>
            <a:lvl5pPr marL="8641203" indent="0">
              <a:buNone/>
              <a:defRPr sz="4300"/>
            </a:lvl5pPr>
            <a:lvl6pPr marL="10801505" indent="0">
              <a:buNone/>
              <a:defRPr sz="4300"/>
            </a:lvl6pPr>
            <a:lvl7pPr marL="12961805" indent="0">
              <a:buNone/>
              <a:defRPr sz="4300"/>
            </a:lvl7pPr>
            <a:lvl8pPr marL="15122106" indent="0">
              <a:buNone/>
              <a:defRPr sz="4300"/>
            </a:lvl8pPr>
            <a:lvl9pPr marL="17282407" indent="0">
              <a:buNone/>
              <a:defRPr sz="4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DC482-6B0F-49F4-86B5-7D4770788BC5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364FC-0DDB-4250-9444-ABEF0B9003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39995" y="35284412"/>
            <a:ext cx="15121890" cy="416552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939995" y="4503897"/>
            <a:ext cx="15121890" cy="30243780"/>
          </a:xfrm>
        </p:spPr>
        <p:txBody>
          <a:bodyPr rtlCol="0">
            <a:normAutofit/>
          </a:bodyPr>
          <a:lstStyle>
            <a:lvl1pPr marL="0" indent="0">
              <a:buNone/>
              <a:defRPr sz="15101"/>
            </a:lvl1pPr>
            <a:lvl2pPr marL="2160301" indent="0">
              <a:buNone/>
              <a:defRPr sz="13301"/>
            </a:lvl2pPr>
            <a:lvl3pPr marL="4320602" indent="0">
              <a:buNone/>
              <a:defRPr sz="11401"/>
            </a:lvl3pPr>
            <a:lvl4pPr marL="6480903" indent="0">
              <a:buNone/>
              <a:defRPr sz="9500"/>
            </a:lvl4pPr>
            <a:lvl5pPr marL="8641203" indent="0">
              <a:buNone/>
              <a:defRPr sz="9500"/>
            </a:lvl5pPr>
            <a:lvl6pPr marL="10801505" indent="0">
              <a:buNone/>
              <a:defRPr sz="9500"/>
            </a:lvl6pPr>
            <a:lvl7pPr marL="12961805" indent="0">
              <a:buNone/>
              <a:defRPr sz="9500"/>
            </a:lvl7pPr>
            <a:lvl8pPr marL="15122106" indent="0">
              <a:buNone/>
              <a:defRPr sz="9500"/>
            </a:lvl8pPr>
            <a:lvl9pPr marL="17282407" indent="0">
              <a:buNone/>
              <a:defRPr sz="9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39995" y="39449935"/>
            <a:ext cx="15121890" cy="5915736"/>
          </a:xfrm>
        </p:spPr>
        <p:txBody>
          <a:bodyPr/>
          <a:lstStyle>
            <a:lvl1pPr marL="0" indent="0">
              <a:buNone/>
              <a:defRPr sz="6700"/>
            </a:lvl1pPr>
            <a:lvl2pPr marL="2160301" indent="0">
              <a:buNone/>
              <a:defRPr sz="5600"/>
            </a:lvl2pPr>
            <a:lvl3pPr marL="4320602" indent="0">
              <a:buNone/>
              <a:defRPr sz="4700"/>
            </a:lvl3pPr>
            <a:lvl4pPr marL="6480903" indent="0">
              <a:buNone/>
              <a:defRPr sz="4300"/>
            </a:lvl4pPr>
            <a:lvl5pPr marL="8641203" indent="0">
              <a:buNone/>
              <a:defRPr sz="4300"/>
            </a:lvl5pPr>
            <a:lvl6pPr marL="10801505" indent="0">
              <a:buNone/>
              <a:defRPr sz="4300"/>
            </a:lvl6pPr>
            <a:lvl7pPr marL="12961805" indent="0">
              <a:buNone/>
              <a:defRPr sz="4300"/>
            </a:lvl7pPr>
            <a:lvl8pPr marL="15122106" indent="0">
              <a:buNone/>
              <a:defRPr sz="4300"/>
            </a:lvl8pPr>
            <a:lvl9pPr marL="17282407" indent="0">
              <a:buNone/>
              <a:defRPr sz="4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8B305-CF62-4A8A-B0B9-E1C2C6B183DC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3BC64-0E42-4E43-AD82-7149BEA5FB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1259419" y="2017540"/>
            <a:ext cx="22684317" cy="840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39" tIns="216021" rIns="432039" bIns="21602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1259419" y="11761967"/>
            <a:ext cx="22684317" cy="3326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39" tIns="216021" rIns="432039" bIns="2160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259418" y="46719423"/>
            <a:ext cx="5882217" cy="2684285"/>
          </a:xfrm>
          <a:prstGeom prst="rect">
            <a:avLst/>
          </a:prstGeom>
        </p:spPr>
        <p:txBody>
          <a:bodyPr vert="horz" lIns="432039" tIns="216021" rIns="432039" bIns="216021" rtlCol="0" anchor="ctr"/>
          <a:lstStyle>
            <a:lvl1pPr algn="l" defTabSz="4320602" fontAlgn="auto">
              <a:spcBef>
                <a:spcPts val="0"/>
              </a:spcBef>
              <a:spcAft>
                <a:spcPts val="0"/>
              </a:spcAft>
              <a:defRPr sz="5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6D1708-1A2E-43E3-9379-4B1FEEAFDD19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8610954" y="46719423"/>
            <a:ext cx="7981244" cy="2684285"/>
          </a:xfrm>
          <a:prstGeom prst="rect">
            <a:avLst/>
          </a:prstGeom>
        </p:spPr>
        <p:txBody>
          <a:bodyPr vert="horz" lIns="432039" tIns="216021" rIns="432039" bIns="216021" rtlCol="0" anchor="ctr"/>
          <a:lstStyle>
            <a:lvl1pPr algn="ctr" defTabSz="4320602" fontAlgn="auto">
              <a:spcBef>
                <a:spcPts val="0"/>
              </a:spcBef>
              <a:spcAft>
                <a:spcPts val="0"/>
              </a:spcAft>
              <a:defRPr sz="5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8061517" y="46719423"/>
            <a:ext cx="5882217" cy="2684285"/>
          </a:xfrm>
          <a:prstGeom prst="rect">
            <a:avLst/>
          </a:prstGeom>
        </p:spPr>
        <p:txBody>
          <a:bodyPr vert="horz" lIns="432039" tIns="216021" rIns="432039" bIns="216021" rtlCol="0" anchor="ctr"/>
          <a:lstStyle>
            <a:lvl1pPr algn="r" defTabSz="4320602" fontAlgn="auto">
              <a:spcBef>
                <a:spcPts val="0"/>
              </a:spcBef>
              <a:spcAft>
                <a:spcPts val="0"/>
              </a:spcAft>
              <a:defRPr sz="5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C982DB-AF5C-4B0F-AFC8-B62385998B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319121" rtl="0" fontAlgn="base">
        <a:spcBef>
          <a:spcPct val="0"/>
        </a:spcBef>
        <a:spcAft>
          <a:spcPct val="0"/>
        </a:spcAft>
        <a:defRPr kumimoji="1" sz="2080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711211"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1422420"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2133631"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2844840" algn="ctr" defTabSz="4319121" rtl="0" fontAlgn="base">
        <a:spcBef>
          <a:spcPct val="0"/>
        </a:spcBef>
        <a:spcAft>
          <a:spcPct val="0"/>
        </a:spcAft>
        <a:defRPr kumimoji="1" sz="20801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1619979" indent="-1619979" algn="l" defTabSz="4319121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15101" kern="1200">
          <a:solidFill>
            <a:schemeClr val="tx1"/>
          </a:solidFill>
          <a:latin typeface="+mn-lt"/>
          <a:ea typeface="+mn-ea"/>
          <a:cs typeface="+mn-cs"/>
        </a:defRPr>
      </a:lvl1pPr>
      <a:lvl2pPr marL="3509131" indent="-1348337" algn="l" defTabSz="4319121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13301" kern="1200">
          <a:solidFill>
            <a:schemeClr val="tx1"/>
          </a:solidFill>
          <a:latin typeface="+mn-lt"/>
          <a:ea typeface="+mn-ea"/>
          <a:cs typeface="+mn-cs"/>
        </a:defRPr>
      </a:lvl2pPr>
      <a:lvl3pPr marL="5400753" indent="-1079163" algn="l" defTabSz="4319121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11401" kern="1200">
          <a:solidFill>
            <a:schemeClr val="tx1"/>
          </a:solidFill>
          <a:latin typeface="+mn-lt"/>
          <a:ea typeface="+mn-ea"/>
          <a:cs typeface="+mn-cs"/>
        </a:defRPr>
      </a:lvl3pPr>
      <a:lvl4pPr marL="7559078" indent="-1079163" algn="l" defTabSz="4319121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872" indent="-1079163" algn="l" defTabSz="4319121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655" indent="-1080152" algn="l" defTabSz="4320602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957" indent="-1080152" algn="l" defTabSz="4320602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257" indent="-1080152" algn="l" defTabSz="4320602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559" indent="-1080152" algn="l" defTabSz="4320602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301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602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903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203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505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805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2106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407" algn="l" defTabSz="4320602" rtl="0" eaLnBrk="1" latinLnBrk="0" hangingPunct="1">
        <a:defRPr kumimoji="1"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F019FE97-C1A4-4A59-A675-047E04F10C95}"/>
              </a:ext>
            </a:extLst>
          </p:cNvPr>
          <p:cNvSpPr/>
          <p:nvPr/>
        </p:nvSpPr>
        <p:spPr>
          <a:xfrm>
            <a:off x="-30887" y="-54621"/>
            <a:ext cx="25234037" cy="560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tIns="68580" rIns="137160" bIns="68580" anchor="ctr"/>
          <a:lstStyle/>
          <a:p>
            <a:pPr algn="ctr" defTabSz="4320602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000" b="1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0" y="-15925"/>
            <a:ext cx="5587677" cy="560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tIns="68580" rIns="137160" bIns="68580" anchor="ctr"/>
          <a:lstStyle/>
          <a:p>
            <a:pPr algn="ctr" defTabSz="4320602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000" b="1" dirty="0">
              <a:solidFill>
                <a:schemeClr val="tx1"/>
              </a:solidFill>
            </a:endParaRPr>
          </a:p>
        </p:txBody>
      </p:sp>
      <p:sp>
        <p:nvSpPr>
          <p:cNvPr id="254" name="テキスト ボックス 10">
            <a:extLst>
              <a:ext uri="{FF2B5EF4-FFF2-40B4-BE49-F238E27FC236}">
                <a16:creationId xmlns:a16="http://schemas.microsoft.com/office/drawing/2014/main" id="{B2D3485C-1D27-4112-84CF-CD84990EF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287" y="1800550"/>
            <a:ext cx="4810291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0" rIns="137160" bIns="68580">
            <a:spAutoFit/>
          </a:bodyPr>
          <a:lstStyle/>
          <a:p>
            <a:r>
              <a:rPr lang="ja-JP" altLang="en-US" sz="66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演題番号</a:t>
            </a:r>
            <a:endParaRPr lang="en-US" altLang="ja-JP" sz="66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r>
              <a:rPr lang="en-US" altLang="ja-JP" sz="66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</a:t>
            </a:r>
          </a:p>
          <a:p>
            <a:endParaRPr lang="ja-JP" altLang="en-US" sz="66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テキスト ボックス 7">
            <a:extLst>
              <a:ext uri="{FF2B5EF4-FFF2-40B4-BE49-F238E27FC236}">
                <a16:creationId xmlns:a16="http://schemas.microsoft.com/office/drawing/2014/main" id="{E165F7A3-5C61-1351-E71B-52A21BAFA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6149" y="474335"/>
            <a:ext cx="968245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8800" b="1">
                <a:latin typeface="Calibri" pitchFamily="34" charset="0"/>
              </a:rPr>
              <a:t>タイトルをここに書く</a:t>
            </a:r>
            <a:endParaRPr lang="ja-JP" altLang="en-US" sz="8800" b="1" dirty="0">
              <a:latin typeface="Calibri" pitchFamily="34" charset="0"/>
            </a:endParaRPr>
          </a:p>
        </p:txBody>
      </p:sp>
      <p:sp>
        <p:nvSpPr>
          <p:cNvPr id="8" name="テキスト ボックス 10">
            <a:extLst>
              <a:ext uri="{FF2B5EF4-FFF2-40B4-BE49-F238E27FC236}">
                <a16:creationId xmlns:a16="http://schemas.microsoft.com/office/drawing/2014/main" id="{C1492796-9122-51F1-837E-0330EBD80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1613" y="2828350"/>
            <a:ext cx="15936389" cy="1985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6000">
                <a:latin typeface="Calibri" pitchFamily="34" charset="0"/>
              </a:rPr>
              <a:t>発表者：</a:t>
            </a:r>
            <a:endParaRPr lang="en-US" altLang="ja-JP" sz="6000" dirty="0">
              <a:latin typeface="Calibri" pitchFamily="34" charset="0"/>
            </a:endParaRPr>
          </a:p>
          <a:p>
            <a:r>
              <a:rPr lang="ja-JP" altLang="en-US" sz="6000">
                <a:latin typeface="Calibri" pitchFamily="34" charset="0"/>
              </a:rPr>
              <a:t>所属：</a:t>
            </a:r>
            <a:endParaRPr lang="ja-JP" altLang="en-US" sz="6000" dirty="0">
              <a:latin typeface="Calibri" pitchFamily="34" charset="0"/>
            </a:endParaRPr>
          </a:p>
        </p:txBody>
      </p:sp>
      <p:sp>
        <p:nvSpPr>
          <p:cNvPr id="10" name="正方形/長方形 1">
            <a:extLst>
              <a:ext uri="{FF2B5EF4-FFF2-40B4-BE49-F238E27FC236}">
                <a16:creationId xmlns:a16="http://schemas.microsoft.com/office/drawing/2014/main" id="{E561CD3D-B3A8-F389-493B-9EFBCD646F5B}"/>
              </a:ext>
            </a:extLst>
          </p:cNvPr>
          <p:cNvSpPr/>
          <p:nvPr/>
        </p:nvSpPr>
        <p:spPr bwMode="auto">
          <a:xfrm>
            <a:off x="-28282" y="5622772"/>
            <a:ext cx="25231432" cy="44783528"/>
          </a:xfrm>
          <a:prstGeom prst="rect">
            <a:avLst/>
          </a:prstGeom>
          <a:solidFill>
            <a:srgbClr val="00AFD8"/>
          </a:solidFill>
          <a:ln w="25400" algn="ctr">
            <a:noFill/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88" dirty="0">
                <a:solidFill>
                  <a:schemeClr val="lt1"/>
                </a:solidFill>
                <a:highlight>
                  <a:srgbClr val="0000FF"/>
                </a:highlight>
                <a:latin typeface="+mn-lt"/>
                <a:ea typeface="+mn-ea"/>
              </a:rPr>
              <a:t>　　</a:t>
            </a:r>
          </a:p>
        </p:txBody>
      </p:sp>
      <p:sp>
        <p:nvSpPr>
          <p:cNvPr id="11" name="正方形/長方形 2">
            <a:extLst>
              <a:ext uri="{FF2B5EF4-FFF2-40B4-BE49-F238E27FC236}">
                <a16:creationId xmlns:a16="http://schemas.microsoft.com/office/drawing/2014/main" id="{646B02C3-A490-31E0-FA28-274CE6B83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82" y="6070427"/>
            <a:ext cx="23828298" cy="6788137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688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正方形/長方形 37">
            <a:extLst>
              <a:ext uri="{FF2B5EF4-FFF2-40B4-BE49-F238E27FC236}">
                <a16:creationId xmlns:a16="http://schemas.microsoft.com/office/drawing/2014/main" id="{83D474A0-2EAA-AD29-B890-BF28C94E4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82" y="13094345"/>
            <a:ext cx="23828297" cy="3855302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88" dirty="0">
                <a:solidFill>
                  <a:schemeClr val="lt1"/>
                </a:solidFill>
                <a:latin typeface="+mn-lt"/>
                <a:ea typeface="+mn-ea"/>
              </a:rPr>
              <a:t>　　　　　　　</a:t>
            </a:r>
          </a:p>
        </p:txBody>
      </p:sp>
      <p:sp>
        <p:nvSpPr>
          <p:cNvPr id="13" name="テキスト ボックス 27">
            <a:extLst>
              <a:ext uri="{FF2B5EF4-FFF2-40B4-BE49-F238E27FC236}">
                <a16:creationId xmlns:a16="http://schemas.microsoft.com/office/drawing/2014/main" id="{C9988C7A-72BC-9B9A-1CE9-9F474B4E7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179" y="9921172"/>
            <a:ext cx="9520625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背景、イントロダクションを書く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5" name="テキスト ボックス 51">
            <a:extLst>
              <a:ext uri="{FF2B5EF4-FFF2-40B4-BE49-F238E27FC236}">
                <a16:creationId xmlns:a16="http://schemas.microsoft.com/office/drawing/2014/main" id="{99DB97CB-4659-820D-01D9-FA4534494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5223" y="8550006"/>
            <a:ext cx="3568838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 b="1" dirty="0">
                <a:solidFill>
                  <a:schemeClr val="bg1"/>
                </a:solidFill>
                <a:latin typeface="Calibri" pitchFamily="34" charset="0"/>
              </a:rPr>
              <a:t>はじめに</a:t>
            </a:r>
            <a:r>
              <a:rPr lang="en-US" altLang="ja-JP" sz="4400" b="1" dirty="0">
                <a:solidFill>
                  <a:schemeClr val="bg1"/>
                </a:solidFill>
                <a:latin typeface="Calibri" pitchFamily="34" charset="0"/>
              </a:rPr>
              <a:t>…</a:t>
            </a:r>
            <a:endParaRPr lang="ja-JP" altLang="en-US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" name="正方形/長方形 10">
            <a:extLst>
              <a:ext uri="{FF2B5EF4-FFF2-40B4-BE49-F238E27FC236}">
                <a16:creationId xmlns:a16="http://schemas.microsoft.com/office/drawing/2014/main" id="{E5730532-FA3F-7CD4-6BA3-D5722A21EE6D}"/>
              </a:ext>
            </a:extLst>
          </p:cNvPr>
          <p:cNvSpPr/>
          <p:nvPr/>
        </p:nvSpPr>
        <p:spPr>
          <a:xfrm>
            <a:off x="15880439" y="6674689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テキスト ボックス 27">
            <a:extLst>
              <a:ext uri="{FF2B5EF4-FFF2-40B4-BE49-F238E27FC236}">
                <a16:creationId xmlns:a16="http://schemas.microsoft.com/office/drawing/2014/main" id="{A67A3FCB-F6EF-A34B-B008-0F3B0E9AF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1381" y="17003074"/>
            <a:ext cx="16442570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目的を書く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9" name="正方形/長方形 60">
            <a:extLst>
              <a:ext uri="{FF2B5EF4-FFF2-40B4-BE49-F238E27FC236}">
                <a16:creationId xmlns:a16="http://schemas.microsoft.com/office/drawing/2014/main" id="{C8E853FB-402B-43DC-891C-5528AB9BD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392" y="29942299"/>
            <a:ext cx="23602667" cy="10813845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88" dirty="0">
                <a:solidFill>
                  <a:schemeClr val="lt1"/>
                </a:solidFill>
                <a:latin typeface="+mn-lt"/>
                <a:ea typeface="+mn-ea"/>
              </a:rPr>
              <a:t>　　　　　　　　　　　　　　</a:t>
            </a:r>
          </a:p>
        </p:txBody>
      </p:sp>
      <p:sp>
        <p:nvSpPr>
          <p:cNvPr id="20" name="正方形/長方形 82">
            <a:extLst>
              <a:ext uri="{FF2B5EF4-FFF2-40B4-BE49-F238E27FC236}">
                <a16:creationId xmlns:a16="http://schemas.microsoft.com/office/drawing/2014/main" id="{54D82F86-74FC-3FD7-CFDC-CAFF65CA5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15" y="41296171"/>
            <a:ext cx="23506644" cy="5405359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688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1" name="正方形/長方形 45">
            <a:extLst>
              <a:ext uri="{FF2B5EF4-FFF2-40B4-BE49-F238E27FC236}">
                <a16:creationId xmlns:a16="http://schemas.microsoft.com/office/drawing/2014/main" id="{B253F40D-C156-694B-438C-786DA7E65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82" y="17346879"/>
            <a:ext cx="23741077" cy="12203904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688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2" name="正方形/長方形 3">
            <a:extLst>
              <a:ext uri="{FF2B5EF4-FFF2-40B4-BE49-F238E27FC236}">
                <a16:creationId xmlns:a16="http://schemas.microsoft.com/office/drawing/2014/main" id="{2113BEE5-F722-8F4F-F705-9DA0FA0D2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392" y="47269866"/>
            <a:ext cx="23602667" cy="2625534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0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テキスト ボックス 52">
            <a:extLst>
              <a:ext uri="{FF2B5EF4-FFF2-40B4-BE49-F238E27FC236}">
                <a16:creationId xmlns:a16="http://schemas.microsoft.com/office/drawing/2014/main" id="{89EBB952-E29E-BA80-10C1-68669A052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7810" y="47926975"/>
            <a:ext cx="6178149" cy="1061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en-US" altLang="ja-JP" sz="6001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COI</a:t>
            </a:r>
            <a:endParaRPr lang="ja-JP" altLang="en-US" sz="6001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607E293-AD1F-E8C4-C4AE-79EDFA8A205F}"/>
              </a:ext>
            </a:extLst>
          </p:cNvPr>
          <p:cNvSpPr/>
          <p:nvPr/>
        </p:nvSpPr>
        <p:spPr>
          <a:xfrm>
            <a:off x="1179322" y="6506933"/>
            <a:ext cx="2579737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背景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BD4EA5-E9E4-82E5-F8C6-171CD6AAE1E4}"/>
              </a:ext>
            </a:extLst>
          </p:cNvPr>
          <p:cNvSpPr/>
          <p:nvPr/>
        </p:nvSpPr>
        <p:spPr>
          <a:xfrm>
            <a:off x="1165882" y="13503982"/>
            <a:ext cx="2579737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目的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BF277C6-22B2-5EAF-2D57-BDD6EA4747D6}"/>
              </a:ext>
            </a:extLst>
          </p:cNvPr>
          <p:cNvSpPr/>
          <p:nvPr/>
        </p:nvSpPr>
        <p:spPr>
          <a:xfrm>
            <a:off x="1212107" y="17918094"/>
            <a:ext cx="10174178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方法または症例提示</a:t>
            </a:r>
          </a:p>
        </p:txBody>
      </p:sp>
      <p:sp>
        <p:nvSpPr>
          <p:cNvPr id="28" name="正方形/長方形 10">
            <a:extLst>
              <a:ext uri="{FF2B5EF4-FFF2-40B4-BE49-F238E27FC236}">
                <a16:creationId xmlns:a16="http://schemas.microsoft.com/office/drawing/2014/main" id="{26CA20FA-9308-843A-D618-FA3F957D6FF3}"/>
              </a:ext>
            </a:extLst>
          </p:cNvPr>
          <p:cNvSpPr/>
          <p:nvPr/>
        </p:nvSpPr>
        <p:spPr>
          <a:xfrm>
            <a:off x="15801213" y="20134644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C87FBA-B8E4-778A-EB3F-8BC18DA34C1A}"/>
              </a:ext>
            </a:extLst>
          </p:cNvPr>
          <p:cNvSpPr/>
          <p:nvPr/>
        </p:nvSpPr>
        <p:spPr>
          <a:xfrm>
            <a:off x="1588347" y="30519759"/>
            <a:ext cx="10722865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結果または症例のまとめ</a:t>
            </a:r>
          </a:p>
        </p:txBody>
      </p:sp>
      <p:sp>
        <p:nvSpPr>
          <p:cNvPr id="30" name="正方形/長方形 10">
            <a:extLst>
              <a:ext uri="{FF2B5EF4-FFF2-40B4-BE49-F238E27FC236}">
                <a16:creationId xmlns:a16="http://schemas.microsoft.com/office/drawing/2014/main" id="{72C1EE45-29F6-9AA6-2B74-51FB7DD58DFE}"/>
              </a:ext>
            </a:extLst>
          </p:cNvPr>
          <p:cNvSpPr/>
          <p:nvPr/>
        </p:nvSpPr>
        <p:spPr>
          <a:xfrm>
            <a:off x="15801212" y="30579624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画像、表など入れてもよい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正方形/長方形 10">
            <a:extLst>
              <a:ext uri="{FF2B5EF4-FFF2-40B4-BE49-F238E27FC236}">
                <a16:creationId xmlns:a16="http://schemas.microsoft.com/office/drawing/2014/main" id="{FDDECB6B-778F-EE12-B3D6-783371460B3D}"/>
              </a:ext>
            </a:extLst>
          </p:cNvPr>
          <p:cNvSpPr/>
          <p:nvPr/>
        </p:nvSpPr>
        <p:spPr>
          <a:xfrm>
            <a:off x="15776198" y="35713038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画像、表など入れてもよい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2" name="テキスト ボックス 27">
            <a:extLst>
              <a:ext uri="{FF2B5EF4-FFF2-40B4-BE49-F238E27FC236}">
                <a16:creationId xmlns:a16="http://schemas.microsoft.com/office/drawing/2014/main" id="{FA38B001-9200-0611-13AD-5428E0C0D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961" y="24043399"/>
            <a:ext cx="3265819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3" name="テキスト ボックス 27">
            <a:extLst>
              <a:ext uri="{FF2B5EF4-FFF2-40B4-BE49-F238E27FC236}">
                <a16:creationId xmlns:a16="http://schemas.microsoft.com/office/drawing/2014/main" id="{161094BC-EBCC-ADFB-7814-4A9F90D8E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9125" y="34533611"/>
            <a:ext cx="3265819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F50586C-0F9B-5059-B449-CFA5C4D9A243}"/>
              </a:ext>
            </a:extLst>
          </p:cNvPr>
          <p:cNvSpPr/>
          <p:nvPr/>
        </p:nvSpPr>
        <p:spPr>
          <a:xfrm>
            <a:off x="1428437" y="41803796"/>
            <a:ext cx="10722865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考察または結語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0785999-2759-E261-4E08-065361C2465B}"/>
              </a:ext>
            </a:extLst>
          </p:cNvPr>
          <p:cNvSpPr txBox="1"/>
          <p:nvPr/>
        </p:nvSpPr>
        <p:spPr>
          <a:xfrm>
            <a:off x="3413432" y="47851442"/>
            <a:ext cx="89627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4000" dirty="0"/>
              <a:t>第27回日本正常圧水頭症学会学術集会</a:t>
            </a:r>
          </a:p>
          <a:p>
            <a:r>
              <a:rPr lang="en-JP" sz="4000" dirty="0"/>
              <a:t>一般演題「◯◯◯」</a:t>
            </a:r>
            <a:r>
              <a:rPr lang="ja-JP" altLang="en-US" sz="4000"/>
              <a:t>　筆頭著者　◯◯◯</a:t>
            </a:r>
            <a:endParaRPr lang="en-JP" sz="4000" dirty="0"/>
          </a:p>
        </p:txBody>
      </p:sp>
      <p:sp>
        <p:nvSpPr>
          <p:cNvPr id="40" name="テキスト ボックス 27">
            <a:extLst>
              <a:ext uri="{FF2B5EF4-FFF2-40B4-BE49-F238E27FC236}">
                <a16:creationId xmlns:a16="http://schemas.microsoft.com/office/drawing/2014/main" id="{58A25B59-E3C1-FDC7-8300-D13FB2C2F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3249" y="47620062"/>
            <a:ext cx="13040301" cy="1246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3600">
                <a:latin typeface="HGPｺﾞｼｯｸM" pitchFamily="50" charset="-128"/>
                <a:ea typeface="HGPｺﾞｼｯｸM" pitchFamily="50" charset="-128"/>
              </a:rPr>
              <a:t>本演題に関連し、開示すべき</a:t>
            </a:r>
            <a:r>
              <a:rPr lang="en-US" altLang="ja-JP" sz="3600" dirty="0">
                <a:latin typeface="HGPｺﾞｼｯｸM" pitchFamily="50" charset="-128"/>
                <a:ea typeface="HGPｺﾞｼｯｸM" pitchFamily="50" charset="-128"/>
              </a:rPr>
              <a:t>COI</a:t>
            </a:r>
            <a:r>
              <a:rPr lang="ja-JP" altLang="en-US" sz="3600">
                <a:latin typeface="HGPｺﾞｼｯｸM" pitchFamily="50" charset="-128"/>
                <a:ea typeface="HGPｺﾞｼｯｸM" pitchFamily="50" charset="-128"/>
              </a:rPr>
              <a:t>はありません</a:t>
            </a:r>
            <a:endParaRPr lang="en-US" altLang="ja-JP" sz="3600" dirty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3600">
                <a:latin typeface="HGPｺﾞｼｯｸM" pitchFamily="50" charset="-128"/>
                <a:ea typeface="HGPｺﾞｼｯｸM" pitchFamily="50" charset="-128"/>
              </a:rPr>
              <a:t>　（ある場合は開示）</a:t>
            </a:r>
            <a:endParaRPr lang="en-US" altLang="ja-JP" sz="3600" dirty="0">
              <a:latin typeface="HGPｺﾞｼｯｸM" pitchFamily="50" charset="-128"/>
              <a:ea typeface="HGPｺﾞｼｯｸM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88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HGPｺﾞｼｯｸM</vt:lpstr>
      <vt:lpstr>Arial</vt:lpstr>
      <vt:lpstr>Calibri</vt:lpstr>
      <vt:lpstr>Office ​​テーマ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NM</dc:creator>
  <cp:lastModifiedBy>Chiufmi Iseki</cp:lastModifiedBy>
  <cp:revision>67</cp:revision>
  <cp:lastPrinted>2025-12-11T19:46:51Z</cp:lastPrinted>
  <dcterms:created xsi:type="dcterms:W3CDTF">2014-01-28T07:16:22Z</dcterms:created>
  <dcterms:modified xsi:type="dcterms:W3CDTF">2025-12-11T19:50:14Z</dcterms:modified>
</cp:coreProperties>
</file>